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5F87F05-ADB7-4EA2-B2CC-4CC06356E5A1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8A70D8C-4F77-4D60-81D5-B8A287EBF38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8077200" cy="1673352"/>
          </a:xfrm>
        </p:spPr>
        <p:txBody>
          <a:bodyPr/>
          <a:lstStyle/>
          <a:p>
            <a:r>
              <a:rPr lang="en-US" dirty="0" smtClean="0"/>
              <a:t>FEAT BULLETIN BOARD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276600"/>
            <a:ext cx="8077200" cy="1499616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endParaRPr lang="en-US" sz="2400" dirty="0" smtClean="0"/>
          </a:p>
          <a:p>
            <a:pPr algn="l"/>
            <a:r>
              <a:rPr lang="en-US" sz="2400" dirty="0" smtClean="0"/>
              <a:t>MEMBERS:</a:t>
            </a:r>
            <a:endParaRPr lang="en-US" sz="2400" dirty="0" smtClean="0"/>
          </a:p>
          <a:p>
            <a:pPr algn="l">
              <a:buFontTx/>
              <a:buChar char="-"/>
            </a:pPr>
            <a:r>
              <a:rPr lang="en-US" sz="2400" dirty="0" smtClean="0"/>
              <a:t>DIANNE PUNAY</a:t>
            </a:r>
          </a:p>
          <a:p>
            <a:pPr algn="l">
              <a:buFontTx/>
              <a:buChar char="-"/>
            </a:pPr>
            <a:r>
              <a:rPr lang="en-US" sz="2400" dirty="0" smtClean="0"/>
              <a:t>CLARANCE DALE MOSQUEDA</a:t>
            </a:r>
          </a:p>
          <a:p>
            <a:pPr algn="l">
              <a:buFontTx/>
              <a:buChar char="-"/>
            </a:pPr>
            <a:r>
              <a:rPr lang="en-US" sz="2400" dirty="0" smtClean="0"/>
              <a:t> MARVIN RAMIREZ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3400" y="2362200"/>
            <a:ext cx="8229600" cy="125253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satMod val="1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BEFORE: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amirez\Desktop\399582_524228064259864_9097348_n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533400" y="152400"/>
            <a:ext cx="4876800" cy="6502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500054" y="2667000"/>
            <a:ext cx="3696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WHOLE OUTPUT</a:t>
            </a:r>
            <a:endParaRPr lang="en-US" sz="4000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Ramirez\Desktop\408268_524228210926516_545775108_n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609600" y="1066800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4" descr="C:\Users\Ramirez\Desktop\542350_524228130926524_481512222_n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5257800" y="1143000"/>
            <a:ext cx="3366294" cy="448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2362200"/>
            <a:ext cx="8229600" cy="125253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500" b="1" dirty="0" smtClean="0">
                <a:solidFill>
                  <a:schemeClr val="accent1">
                    <a:satMod val="150000"/>
                  </a:schemeClr>
                </a:solidFill>
                <a:latin typeface="+mj-lt"/>
                <a:ea typeface="+mj-ea"/>
                <a:cs typeface="+mj-cs"/>
              </a:rPr>
              <a:t>AFTER:</a:t>
            </a:r>
            <a:endParaRPr kumimoji="0" lang="en-US" sz="45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satMod val="1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mirez\Desktop\FEAT GORA! 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9144000" cy="6454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</TotalTime>
  <Words>19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FEAT BULLETIN BOARD</vt:lpstr>
      <vt:lpstr>Slide 2</vt:lpstr>
      <vt:lpstr>Slide 3</vt:lpstr>
      <vt:lpstr>Slide 4</vt:lpstr>
      <vt:lpstr>Slide 5</vt:lpstr>
      <vt:lpstr>Slide 6</vt:lpstr>
    </vt:vector>
  </TitlesOfParts>
  <Company>Deftones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 BULLETIN BOARD</dc:title>
  <dc:creator>Ramirez</dc:creator>
  <cp:lastModifiedBy>Ramirez</cp:lastModifiedBy>
  <cp:revision>2</cp:revision>
  <dcterms:created xsi:type="dcterms:W3CDTF">2012-08-29T17:47:12Z</dcterms:created>
  <dcterms:modified xsi:type="dcterms:W3CDTF">2012-08-29T17:55:34Z</dcterms:modified>
</cp:coreProperties>
</file>